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7CD6F-9BE8-42E3-9600-4E623AECAD9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7293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D8487-AF53-4F17-869A-B35E1989C6E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5536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B31F9-17EF-4556-8FEB-5FB84DBDD83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940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9FD4F-245F-4F8F-B676-5257DC0C35C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10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1C3ED-EBFF-4450-A7D1-D90A7445608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330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89C53-73EC-4C77-A7A9-B33252B5780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0684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7D53A0-471F-4562-BB71-0C787E23E0A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8756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665E5-2596-4EA9-9833-78F3BD14CE2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9888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AFFC4-1CBE-4701-8E45-7BC1B3348FE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6437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6421E-37AB-4785-AF66-E1042359FC1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2871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0E339-F837-41C5-8263-3F300617F11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4501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8174D5D-F8C4-4952-B5B2-09F52E77C5E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2400"/>
            <a:ext cx="63246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AutoShape 5"/>
          <p:cNvSpPr>
            <a:spLocks noChangeArrowheads="1"/>
          </p:cNvSpPr>
          <p:nvPr/>
        </p:nvSpPr>
        <p:spPr bwMode="auto">
          <a:xfrm>
            <a:off x="4495800" y="2819400"/>
            <a:ext cx="152400" cy="1524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052" name="AutoShape 7"/>
          <p:cNvSpPr>
            <a:spLocks noChangeArrowheads="1"/>
          </p:cNvSpPr>
          <p:nvPr/>
        </p:nvSpPr>
        <p:spPr bwMode="auto">
          <a:xfrm>
            <a:off x="4191000" y="2057400"/>
            <a:ext cx="762000" cy="685800"/>
          </a:xfrm>
          <a:prstGeom prst="downArrowCallout">
            <a:avLst>
              <a:gd name="adj1" fmla="val 27778"/>
              <a:gd name="adj2" fmla="val 27778"/>
              <a:gd name="adj3" fmla="val 16667"/>
              <a:gd name="adj4" fmla="val 66667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4191000" y="2057400"/>
            <a:ext cx="76200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sv-SE" sz="800"/>
              <a:t>Här hämtar du nummerlapp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m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Bildspel på skärmen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3" baseType="lpstr">
      <vt:lpstr>Times New Roman</vt:lpstr>
      <vt:lpstr>Office-tema</vt:lpstr>
      <vt:lpstr>PowerPoint-presentation</vt:lpstr>
    </vt:vector>
  </TitlesOfParts>
  <Company>Polisen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Ingen bildrubrik</dc:title>
  <dc:creator>Jessica Andersson</dc:creator>
  <cp:lastModifiedBy>Olof Brandén</cp:lastModifiedBy>
  <cp:revision>1</cp:revision>
  <cp:lastPrinted>2011-03-25T09:19:28Z</cp:lastPrinted>
  <dcterms:created xsi:type="dcterms:W3CDTF">2011-03-25T08:43:45Z</dcterms:created>
  <dcterms:modified xsi:type="dcterms:W3CDTF">2025-02-03T11:49:57Z</dcterms:modified>
</cp:coreProperties>
</file>